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9869488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7631" cy="3380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9531" y="0"/>
            <a:ext cx="4277630" cy="3380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29B2F-9099-4CD2-AE04-B90AA39D32B6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729"/>
            <a:ext cx="4277631" cy="3380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9531" y="6397729"/>
            <a:ext cx="4277630" cy="3380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AF39-70BF-4F7C-B0CD-5B4D69FA44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430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46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52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97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86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09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42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02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75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60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06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41608-98E4-4591-BD82-5DE30B10D8C0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CA497-DEB9-451C-B04C-63EF8E71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76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gif"/><Relationship Id="rId3" Type="http://schemas.openxmlformats.org/officeDocument/2006/relationships/image" Target="../media/image16.gif"/><Relationship Id="rId7" Type="http://schemas.openxmlformats.org/officeDocument/2006/relationships/image" Target="../media/image20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image" Target="../media/image17.gif"/><Relationship Id="rId9" Type="http://schemas.openxmlformats.org/officeDocument/2006/relationships/image" Target="../media/image22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gif"/><Relationship Id="rId3" Type="http://schemas.openxmlformats.org/officeDocument/2006/relationships/image" Target="../media/image24.gif"/><Relationship Id="rId7" Type="http://schemas.openxmlformats.org/officeDocument/2006/relationships/image" Target="../media/image26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gif"/><Relationship Id="rId5" Type="http://schemas.openxmlformats.org/officeDocument/2006/relationships/image" Target="../media/image18.gif"/><Relationship Id="rId4" Type="http://schemas.openxmlformats.org/officeDocument/2006/relationships/image" Target="../media/image17.gif"/><Relationship Id="rId9" Type="http://schemas.openxmlformats.org/officeDocument/2006/relationships/image" Target="../media/image15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gif"/><Relationship Id="rId3" Type="http://schemas.openxmlformats.org/officeDocument/2006/relationships/image" Target="../media/image29.gif"/><Relationship Id="rId7" Type="http://schemas.openxmlformats.org/officeDocument/2006/relationships/image" Target="../media/image33.gi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gif"/><Relationship Id="rId5" Type="http://schemas.openxmlformats.org/officeDocument/2006/relationships/image" Target="../media/image31.gif"/><Relationship Id="rId10" Type="http://schemas.openxmlformats.org/officeDocument/2006/relationships/image" Target="../media/image36.gif"/><Relationship Id="rId4" Type="http://schemas.openxmlformats.org/officeDocument/2006/relationships/image" Target="../media/image30.gif"/><Relationship Id="rId9" Type="http://schemas.openxmlformats.org/officeDocument/2006/relationships/image" Target="../media/image3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3284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矢口特別支援学校で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たいせつにしている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752307"/>
            <a:ext cx="9144000" cy="1303986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４つのちから</a:t>
            </a:r>
            <a:endParaRPr kumimoji="1"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39413" y="959095"/>
            <a:ext cx="5473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　　ぐち　とく　べつ　　し　えん　がっこう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8" y="3954426"/>
            <a:ext cx="2854816" cy="285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14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521" y="4548594"/>
            <a:ext cx="2146479" cy="2146479"/>
          </a:xfrm>
          <a:prstGeom prst="rect">
            <a:avLst/>
          </a:prstGeom>
        </p:spPr>
      </p:pic>
      <p:sp>
        <p:nvSpPr>
          <p:cNvPr id="7" name="円形吹き出し 6"/>
          <p:cNvSpPr/>
          <p:nvPr/>
        </p:nvSpPr>
        <p:spPr>
          <a:xfrm>
            <a:off x="166053" y="507999"/>
            <a:ext cx="10952707" cy="4734520"/>
          </a:xfrm>
          <a:prstGeom prst="wedgeEllipseCallout">
            <a:avLst>
              <a:gd name="adj1" fmla="val 44243"/>
              <a:gd name="adj2" fmla="val 35988"/>
            </a:avLst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200" b="1" dirty="0" smtClean="0"/>
              <a:t>できることから　はじめましょう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まいにち</a:t>
            </a:r>
            <a:r>
              <a:rPr lang="ja-JP" altLang="en-US" sz="3200" b="1" dirty="0"/>
              <a:t>　つづけて　</a:t>
            </a:r>
            <a:endParaRPr lang="en-US" altLang="ja-JP" sz="3200" b="1" dirty="0"/>
          </a:p>
          <a:p>
            <a:r>
              <a:rPr lang="ja-JP" altLang="en-US" sz="4000" b="1" dirty="0" smtClean="0"/>
              <a:t>「ひとりつうがくの</a:t>
            </a:r>
            <a:r>
              <a:rPr lang="ja-JP" altLang="en-US" sz="4000" b="1" dirty="0"/>
              <a:t>　</a:t>
            </a:r>
            <a:r>
              <a:rPr lang="ja-JP" altLang="en-US" sz="4000" b="1" dirty="0" smtClean="0"/>
              <a:t>ちから」</a:t>
            </a:r>
            <a:r>
              <a:rPr lang="ja-JP" altLang="en-US" sz="3200" b="1" dirty="0" smtClean="0"/>
              <a:t>を</a:t>
            </a:r>
            <a:r>
              <a:rPr lang="ja-JP" altLang="en-US" sz="3200" b="1" dirty="0"/>
              <a:t>　</a:t>
            </a:r>
            <a:endParaRPr lang="en-US" altLang="ja-JP" sz="3200" b="1" dirty="0"/>
          </a:p>
          <a:p>
            <a:r>
              <a:rPr lang="ja-JP" altLang="en-US" sz="3200" b="1" dirty="0"/>
              <a:t>どんどん　つけて　いきましょう</a:t>
            </a:r>
            <a:endParaRPr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0570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64" y="4983495"/>
            <a:ext cx="1740607" cy="1740607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328718" y="403517"/>
            <a:ext cx="5520539" cy="11719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　あいさつの　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352146" y="1804095"/>
            <a:ext cx="5520539" cy="1171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　ひとりつうがく</a:t>
            </a:r>
            <a:endParaRPr kumimoji="1"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28717" y="1804095"/>
            <a:ext cx="5520539" cy="11719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　そうじの　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352147" y="433241"/>
            <a:ext cx="5520539" cy="11719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　やくわりの　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5771" y="5287188"/>
            <a:ext cx="1436914" cy="1436914"/>
          </a:xfrm>
          <a:prstGeom prst="rect">
            <a:avLst/>
          </a:prstGeom>
        </p:spPr>
      </p:pic>
      <p:sp>
        <p:nvSpPr>
          <p:cNvPr id="10" name="円形吹き出し 9"/>
          <p:cNvSpPr/>
          <p:nvPr/>
        </p:nvSpPr>
        <p:spPr>
          <a:xfrm>
            <a:off x="986971" y="3204673"/>
            <a:ext cx="10014858" cy="2633974"/>
          </a:xfrm>
          <a:prstGeom prst="wedgeEllipseCallout">
            <a:avLst>
              <a:gd name="adj1" fmla="val 44101"/>
              <a:gd name="adj2" fmla="val 38743"/>
            </a:avLst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200" b="1" dirty="0" smtClean="0"/>
              <a:t>「できることがふえると うれしい」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と　みなさんの　おもってもらえるように　４つのちからを　たいせつにしていきます。</a:t>
            </a:r>
            <a:endParaRPr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069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４つのちから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068947" y="1521117"/>
            <a:ext cx="7431109" cy="11719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　あいさつの　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068947" y="5494251"/>
            <a:ext cx="7431109" cy="1171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　ひとりつうがくの　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68947" y="4169873"/>
            <a:ext cx="7431109" cy="11719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　そうじの　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68947" y="2845495"/>
            <a:ext cx="7431109" cy="11719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　やくわりの　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338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57" y="4834578"/>
            <a:ext cx="952500" cy="9525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92" y="2282310"/>
            <a:ext cx="952500" cy="9525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252" y="4854558"/>
            <a:ext cx="952500" cy="9525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92" y="2091543"/>
            <a:ext cx="1143267" cy="114326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846" y="2243202"/>
            <a:ext cx="952500" cy="9525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978" y="4740206"/>
            <a:ext cx="952500" cy="9525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854" y="2095700"/>
            <a:ext cx="1139110" cy="113911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317" y="4699280"/>
            <a:ext cx="1043165" cy="1043165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>
          <a:xfrm>
            <a:off x="347730" y="220351"/>
            <a:ext cx="7431109" cy="11719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　あいさつの　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7730" y="339121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おはよう</a:t>
            </a:r>
            <a:r>
              <a:rPr lang="ja-JP" altLang="en-US" dirty="0" smtClean="0"/>
              <a:t>ございます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664854" y="339121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こんにち</a:t>
            </a:r>
            <a:r>
              <a:rPr lang="ja-JP" altLang="en-US" dirty="0"/>
              <a:t>は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74707" y="581832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おねがいします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7892" y="5818320"/>
            <a:ext cx="133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ありがと</a:t>
            </a:r>
            <a:r>
              <a:rPr lang="ja-JP" altLang="en-US" dirty="0"/>
              <a:t>う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280149" y="3405769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ごちそうさまでした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40787" y="339256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いただきま</a:t>
            </a:r>
            <a:r>
              <a:rPr lang="ja-JP" altLang="en-US" dirty="0"/>
              <a:t>す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760092" y="581832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ごめんなさ</a:t>
            </a:r>
            <a:r>
              <a:rPr lang="ja-JP" altLang="en-US" dirty="0"/>
              <a:t>い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802776" y="5854622"/>
            <a:ext cx="133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さような</a:t>
            </a:r>
            <a:r>
              <a:rPr lang="ja-JP" altLang="en-US" dirty="0"/>
              <a:t>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13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48" y="715313"/>
            <a:ext cx="952500" cy="9525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983" y="715313"/>
            <a:ext cx="952500" cy="9525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290" y="817944"/>
            <a:ext cx="952500" cy="9525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676" y="817944"/>
            <a:ext cx="952500" cy="9525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922473" y="194878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いってきます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08764" y="1948780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ただい</a:t>
            </a:r>
            <a:r>
              <a:rPr lang="ja-JP" altLang="en-US" dirty="0"/>
              <a:t>ま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739475" y="1963335"/>
            <a:ext cx="180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おかえりなさい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38449" y="195012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いってらっしゃい</a:t>
            </a:r>
            <a:endParaRPr kumimoji="1" lang="ja-JP" altLang="en-US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482" y="4563108"/>
            <a:ext cx="2146479" cy="2146479"/>
          </a:xfrm>
          <a:prstGeom prst="rect">
            <a:avLst/>
          </a:prstGeom>
        </p:spPr>
      </p:pic>
      <p:sp>
        <p:nvSpPr>
          <p:cNvPr id="13" name="円形吹き出し 12"/>
          <p:cNvSpPr/>
          <p:nvPr/>
        </p:nvSpPr>
        <p:spPr>
          <a:xfrm>
            <a:off x="252323" y="2766505"/>
            <a:ext cx="9007206" cy="3361386"/>
          </a:xfrm>
          <a:prstGeom prst="wedgeEllipseCallout">
            <a:avLst>
              <a:gd name="adj1" fmla="val 53387"/>
              <a:gd name="adj2" fmla="val 23419"/>
            </a:avLst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200" b="1" dirty="0"/>
              <a:t>まいにち　つづけて　</a:t>
            </a:r>
            <a:endParaRPr lang="en-US" altLang="ja-JP" sz="3200" b="1" dirty="0"/>
          </a:p>
          <a:p>
            <a:r>
              <a:rPr lang="ja-JP" altLang="en-US" sz="4000" b="1" dirty="0" smtClean="0"/>
              <a:t>「やくわりの</a:t>
            </a:r>
            <a:r>
              <a:rPr lang="ja-JP" altLang="en-US" sz="4000" b="1" dirty="0"/>
              <a:t>　</a:t>
            </a:r>
            <a:r>
              <a:rPr lang="ja-JP" altLang="en-US" sz="4000" b="1" dirty="0" smtClean="0"/>
              <a:t>ちから」</a:t>
            </a:r>
            <a:r>
              <a:rPr lang="ja-JP" altLang="en-US" sz="3200" b="1" dirty="0" smtClean="0"/>
              <a:t>を</a:t>
            </a:r>
            <a:r>
              <a:rPr lang="ja-JP" altLang="en-US" sz="3200" b="1" dirty="0"/>
              <a:t>　</a:t>
            </a:r>
            <a:endParaRPr lang="en-US" altLang="ja-JP" sz="3200" b="1" dirty="0"/>
          </a:p>
          <a:p>
            <a:r>
              <a:rPr lang="ja-JP" altLang="en-US" sz="3200" b="1" dirty="0"/>
              <a:t>どんどん　つけて　いきましょう</a:t>
            </a:r>
            <a:endParaRPr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4965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022" y="1901378"/>
            <a:ext cx="1358186" cy="135818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576" y="4224271"/>
            <a:ext cx="1518632" cy="151863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046" y="4224271"/>
            <a:ext cx="1518632" cy="151863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16" y="1780772"/>
            <a:ext cx="1391456" cy="139145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997" y="1806371"/>
            <a:ext cx="1482278" cy="148227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034" y="1689251"/>
            <a:ext cx="1599398" cy="1599398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167" y="4224271"/>
            <a:ext cx="1317132" cy="1317132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38" y="4227757"/>
            <a:ext cx="1515146" cy="1515146"/>
          </a:xfrm>
          <a:prstGeom prst="rect">
            <a:avLst/>
          </a:prstGeom>
        </p:spPr>
      </p:pic>
      <p:sp>
        <p:nvSpPr>
          <p:cNvPr id="15" name="角丸四角形 14"/>
          <p:cNvSpPr/>
          <p:nvPr/>
        </p:nvSpPr>
        <p:spPr>
          <a:xfrm>
            <a:off x="295006" y="296482"/>
            <a:ext cx="7431109" cy="11719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　やくわりの　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9395" y="339121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ごみをすてる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64854" y="3391214"/>
            <a:ext cx="133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かたづけ</a:t>
            </a:r>
            <a:r>
              <a:rPr lang="ja-JP" altLang="en-US" dirty="0"/>
              <a:t>る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626398" y="340576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err="1" smtClean="0"/>
              <a:t>ふくを</a:t>
            </a:r>
            <a:r>
              <a:rPr lang="ja-JP" altLang="en-US" dirty="0" smtClean="0"/>
              <a:t>たたむ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56203" y="3392563"/>
            <a:ext cx="133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err="1" smtClean="0"/>
              <a:t>ふくを</a:t>
            </a:r>
            <a:r>
              <a:rPr lang="ja-JP" altLang="en-US" dirty="0" smtClean="0"/>
              <a:t>ほす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82936" y="595131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しか</a:t>
            </a:r>
            <a:r>
              <a:rPr lang="ja-JP" altLang="en-US" dirty="0"/>
              <a:t>い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22978" y="5951315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りょう</a:t>
            </a:r>
            <a:r>
              <a:rPr lang="ja-JP" altLang="en-US" dirty="0"/>
              <a:t>り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307442" y="5965870"/>
            <a:ext cx="2492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きゅうしょくとうばん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798911" y="5952664"/>
            <a:ext cx="133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つくえふき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963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482" y="4563108"/>
            <a:ext cx="2146479" cy="2146479"/>
          </a:xfrm>
          <a:prstGeom prst="rect">
            <a:avLst/>
          </a:prstGeom>
        </p:spPr>
      </p:pic>
      <p:sp>
        <p:nvSpPr>
          <p:cNvPr id="7" name="円形吹き出し 6"/>
          <p:cNvSpPr/>
          <p:nvPr/>
        </p:nvSpPr>
        <p:spPr>
          <a:xfrm>
            <a:off x="252323" y="2766505"/>
            <a:ext cx="9007206" cy="3361386"/>
          </a:xfrm>
          <a:prstGeom prst="wedgeEllipseCallout">
            <a:avLst>
              <a:gd name="adj1" fmla="val 53387"/>
              <a:gd name="adj2" fmla="val 23419"/>
            </a:avLst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200" b="1" dirty="0" smtClean="0"/>
              <a:t>できることから　はじめましょう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まいにち</a:t>
            </a:r>
            <a:r>
              <a:rPr lang="ja-JP" altLang="en-US" sz="3200" b="1" dirty="0"/>
              <a:t>　つづけて　</a:t>
            </a:r>
            <a:endParaRPr lang="en-US" altLang="ja-JP" sz="3200" b="1" dirty="0"/>
          </a:p>
          <a:p>
            <a:r>
              <a:rPr lang="ja-JP" altLang="en-US" sz="4000" b="1" dirty="0" smtClean="0"/>
              <a:t>「やくわりの</a:t>
            </a:r>
            <a:r>
              <a:rPr lang="ja-JP" altLang="en-US" sz="4000" b="1" dirty="0"/>
              <a:t>　</a:t>
            </a:r>
            <a:r>
              <a:rPr lang="ja-JP" altLang="en-US" sz="4000" b="1" dirty="0" smtClean="0"/>
              <a:t>ちから」</a:t>
            </a:r>
            <a:r>
              <a:rPr lang="ja-JP" altLang="en-US" sz="3200" b="1" dirty="0" smtClean="0"/>
              <a:t>を</a:t>
            </a:r>
            <a:r>
              <a:rPr lang="ja-JP" altLang="en-US" sz="3200" b="1" dirty="0"/>
              <a:t>　</a:t>
            </a:r>
            <a:endParaRPr lang="en-US" altLang="ja-JP" sz="3200" b="1" dirty="0"/>
          </a:p>
          <a:p>
            <a:r>
              <a:rPr lang="ja-JP" altLang="en-US" sz="3200" b="1" dirty="0"/>
              <a:t>どんどん　つけて　いきましょう</a:t>
            </a:r>
            <a:endParaRPr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1411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295006" y="296482"/>
            <a:ext cx="7431109" cy="11719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そうじの　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9395" y="339121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ごみをすてる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49439" y="339121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おふろそうじ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857230" y="3405769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かたづ</a:t>
            </a:r>
            <a:r>
              <a:rPr lang="ja-JP" altLang="en-US" dirty="0"/>
              <a:t>け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56203" y="3392563"/>
            <a:ext cx="133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つくえふき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82937" y="595131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ほう</a:t>
            </a:r>
            <a:r>
              <a:rPr lang="ja-JP" altLang="en-US" dirty="0"/>
              <a:t>き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22980" y="5951315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ぞうきん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115355" y="596587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/>
              <a:t>モップ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14327" y="5952664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ちりと</a:t>
            </a:r>
            <a:r>
              <a:rPr lang="ja-JP" altLang="en-US" dirty="0"/>
              <a:t>り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67" y="3993934"/>
            <a:ext cx="1903788" cy="190378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854" y="1866379"/>
            <a:ext cx="1355146" cy="135514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346" y="1854499"/>
            <a:ext cx="1512686" cy="1512686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13" y="1796016"/>
            <a:ext cx="1455922" cy="1455922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009" y="4552524"/>
            <a:ext cx="952500" cy="95250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367" y="4614125"/>
            <a:ext cx="952500" cy="95250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7263" y="4614125"/>
            <a:ext cx="952500" cy="952500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4128" y="1931749"/>
            <a:ext cx="1358186" cy="135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6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521" y="4548594"/>
            <a:ext cx="2146479" cy="2146479"/>
          </a:xfrm>
          <a:prstGeom prst="rect">
            <a:avLst/>
          </a:prstGeom>
        </p:spPr>
      </p:pic>
      <p:sp>
        <p:nvSpPr>
          <p:cNvPr id="7" name="円形吹き出し 6"/>
          <p:cNvSpPr/>
          <p:nvPr/>
        </p:nvSpPr>
        <p:spPr>
          <a:xfrm>
            <a:off x="252322" y="1393371"/>
            <a:ext cx="9602877" cy="4734520"/>
          </a:xfrm>
          <a:prstGeom prst="wedgeEllipseCallout">
            <a:avLst>
              <a:gd name="adj1" fmla="val 53387"/>
              <a:gd name="adj2" fmla="val 23419"/>
            </a:avLst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200" b="1" dirty="0" smtClean="0"/>
              <a:t>できることから　はじめましょう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つかえるどう</a:t>
            </a:r>
            <a:r>
              <a:rPr lang="ja-JP" altLang="en-US" sz="3200" b="1" dirty="0" err="1" smtClean="0"/>
              <a:t>ぐを</a:t>
            </a:r>
            <a:r>
              <a:rPr lang="ja-JP" altLang="en-US" sz="3200" b="1" dirty="0" smtClean="0"/>
              <a:t>　ふやしましょう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まいにち</a:t>
            </a:r>
            <a:r>
              <a:rPr lang="ja-JP" altLang="en-US" sz="3200" b="1" dirty="0"/>
              <a:t>　つづけて　</a:t>
            </a:r>
            <a:endParaRPr lang="en-US" altLang="ja-JP" sz="3200" b="1" dirty="0"/>
          </a:p>
          <a:p>
            <a:r>
              <a:rPr lang="ja-JP" altLang="en-US" sz="4000" b="1" dirty="0" smtClean="0"/>
              <a:t>「そうじの</a:t>
            </a:r>
            <a:r>
              <a:rPr lang="ja-JP" altLang="en-US" sz="4000" b="1" dirty="0"/>
              <a:t>　</a:t>
            </a:r>
            <a:r>
              <a:rPr lang="ja-JP" altLang="en-US" sz="4000" b="1" dirty="0" smtClean="0"/>
              <a:t>ちから」</a:t>
            </a:r>
            <a:r>
              <a:rPr lang="ja-JP" altLang="en-US" sz="3200" b="1" dirty="0" smtClean="0"/>
              <a:t>を</a:t>
            </a:r>
            <a:r>
              <a:rPr lang="ja-JP" altLang="en-US" sz="3200" b="1" dirty="0"/>
              <a:t>　</a:t>
            </a:r>
            <a:endParaRPr lang="en-US" altLang="ja-JP" sz="3200" b="1" dirty="0"/>
          </a:p>
          <a:p>
            <a:r>
              <a:rPr lang="ja-JP" altLang="en-US" sz="3200" b="1" dirty="0"/>
              <a:t>どんどん　つけて　いきましょう</a:t>
            </a:r>
            <a:endParaRPr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6719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75" y="4682162"/>
            <a:ext cx="952500" cy="9525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019" y="2265743"/>
            <a:ext cx="952500" cy="9525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978" y="2283158"/>
            <a:ext cx="952500" cy="9525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728" y="4682162"/>
            <a:ext cx="952500" cy="9525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982" y="2049982"/>
            <a:ext cx="1185676" cy="1185676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617" y="2117843"/>
            <a:ext cx="952500" cy="9525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077" y="2240526"/>
            <a:ext cx="952500" cy="952500"/>
          </a:xfrm>
          <a:prstGeom prst="rect">
            <a:avLst/>
          </a:prstGeom>
        </p:spPr>
      </p:pic>
      <p:sp>
        <p:nvSpPr>
          <p:cNvPr id="12" name="角丸四角形 11"/>
          <p:cNvSpPr/>
          <p:nvPr/>
        </p:nvSpPr>
        <p:spPr>
          <a:xfrm>
            <a:off x="295006" y="296482"/>
            <a:ext cx="7431109" cy="1171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ひとりつうがくの　ちから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24811" y="3391214"/>
            <a:ext cx="133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err="1" smtClean="0"/>
              <a:t>てを</a:t>
            </a:r>
            <a:r>
              <a:rPr lang="ja-JP" altLang="en-US" dirty="0" smtClean="0"/>
              <a:t>つなぐ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87775" y="3391214"/>
            <a:ext cx="2492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シートベルトをしめる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395567" y="3405769"/>
            <a:ext cx="203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err="1" smtClean="0"/>
              <a:t>てを</a:t>
            </a:r>
            <a:r>
              <a:rPr lang="ja-JP" altLang="en-US" dirty="0" smtClean="0"/>
              <a:t>あげてわたる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25371" y="3392563"/>
            <a:ext cx="180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しん</a:t>
            </a:r>
            <a:r>
              <a:rPr lang="ja-JP" altLang="en-US" dirty="0" err="1" smtClean="0"/>
              <a:t>ごうを</a:t>
            </a:r>
            <a:r>
              <a:rPr lang="ja-JP" altLang="en-US" dirty="0" smtClean="0"/>
              <a:t>みる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1273" y="5951315"/>
            <a:ext cx="180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でんしゃにのる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61317" y="5951315"/>
            <a:ext cx="203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かいさつをつかう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538276" y="5965870"/>
            <a:ext cx="203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バス</a:t>
            </a:r>
            <a:r>
              <a:rPr lang="ja-JP" altLang="en-US" dirty="0" err="1" smtClean="0"/>
              <a:t>ていを</a:t>
            </a:r>
            <a:r>
              <a:rPr lang="ja-JP" altLang="en-US" dirty="0" smtClean="0"/>
              <a:t>つかう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798912" y="5952664"/>
            <a:ext cx="133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バスにのる</a:t>
            </a:r>
            <a:endParaRPr kumimoji="1" lang="ja-JP" altLang="en-US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018" y="4682162"/>
            <a:ext cx="952500" cy="95250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009" y="4440844"/>
            <a:ext cx="1435135" cy="143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14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116</Words>
  <Application>Microsoft Office PowerPoint</Application>
  <PresentationFormat>ワイド画面</PresentationFormat>
  <Paragraphs>71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矢口特別支援学校で  たいせつにしている</vt:lpstr>
      <vt:lpstr>４つのちから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矢口特別支援学校で  たいせつにしている</dc:title>
  <dc:creator>東京都</dc:creator>
  <cp:lastModifiedBy>東京都
</cp:lastModifiedBy>
  <cp:revision>10</cp:revision>
  <cp:lastPrinted>2020-04-24T09:16:45Z</cp:lastPrinted>
  <dcterms:created xsi:type="dcterms:W3CDTF">2020-04-24T07:27:33Z</dcterms:created>
  <dcterms:modified xsi:type="dcterms:W3CDTF">2020-04-24T09:40:30Z</dcterms:modified>
</cp:coreProperties>
</file>